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5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41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34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69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74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0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7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5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15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9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6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7F475-202B-402A-8A8D-1297DFD29C54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32AC9-7AB2-465B-93AC-5E95DAC7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7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Интернет зависимость. Методы борьбы. Комплексы и методы их устранения.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37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интернет зависимость? И его признаки.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9697"/>
          <a:stretch/>
        </p:blipFill>
        <p:spPr>
          <a:xfrm>
            <a:off x="3196590" y="1758505"/>
            <a:ext cx="5261610" cy="38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6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0"/>
            <a:ext cx="11353800" cy="1325563"/>
          </a:xfrm>
        </p:spPr>
        <p:txBody>
          <a:bodyPr/>
          <a:lstStyle/>
          <a:p>
            <a:pPr algn="ctr"/>
            <a:r>
              <a:rPr lang="ru-RU" dirty="0" smtClean="0"/>
              <a:t>Причины проявления интернет зависимости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5012" b="11626"/>
          <a:stretch/>
        </p:blipFill>
        <p:spPr>
          <a:xfrm>
            <a:off x="243840" y="1554480"/>
            <a:ext cx="118110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1104" y="2798064"/>
            <a:ext cx="316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Виды зависимости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0372" y="239756"/>
            <a:ext cx="234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1. Игровая зависимость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10312" y="2688336"/>
            <a:ext cx="352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2. Увлечение интернет-покупками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48177" y="4644664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3. Пристрастие к виртуальному общению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638544" y="4530739"/>
            <a:ext cx="418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4. Просмотр фильмов через интернет 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863840" y="2178878"/>
            <a:ext cx="363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5. Зависимость от азартных онлайн игр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461504" y="239756"/>
            <a:ext cx="44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6. Информационная интернет зависимость </a:t>
            </a:r>
            <a:endParaRPr lang="ru-RU" sz="16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3364992" y="1682496"/>
            <a:ext cx="1133856" cy="87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1"/>
          </p:cNvCxnSpPr>
          <p:nvPr/>
        </p:nvCxnSpPr>
        <p:spPr>
          <a:xfrm flipH="1">
            <a:off x="3502152" y="3059674"/>
            <a:ext cx="758952" cy="23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123944" y="3321284"/>
            <a:ext cx="576072" cy="118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068312" y="3332770"/>
            <a:ext cx="786384" cy="1001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436871" y="2952782"/>
            <a:ext cx="571983" cy="40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976872" y="1775055"/>
            <a:ext cx="777240" cy="91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20" y="601283"/>
            <a:ext cx="2174216" cy="21742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4" y="2993478"/>
            <a:ext cx="2625912" cy="17015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603" y="5043030"/>
            <a:ext cx="2623956" cy="17464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430" y="5133738"/>
            <a:ext cx="2975688" cy="15649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935" y="2614670"/>
            <a:ext cx="2725410" cy="18178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/>
          <a:srcRect b="28083"/>
          <a:stretch/>
        </p:blipFill>
        <p:spPr>
          <a:xfrm>
            <a:off x="7992913" y="519351"/>
            <a:ext cx="3399453" cy="16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3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Методы борьбы.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172"/>
          <a:stretch/>
        </p:blipFill>
        <p:spPr>
          <a:xfrm>
            <a:off x="155448" y="1787652"/>
            <a:ext cx="4259198" cy="35890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610" b="15152"/>
          <a:stretch/>
        </p:blipFill>
        <p:spPr>
          <a:xfrm>
            <a:off x="4867020" y="1787652"/>
            <a:ext cx="2801686" cy="3589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080" y="1787652"/>
            <a:ext cx="3588161" cy="358816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489704" y="3300984"/>
            <a:ext cx="356616" cy="3017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407" y="3300984"/>
            <a:ext cx="37188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Процент интернет зависимых в России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79" y="1325563"/>
            <a:ext cx="8166041" cy="54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728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67</Words>
  <Application>Microsoft Office PowerPoint</Application>
  <PresentationFormat>Широкоэкранный</PresentationFormat>
  <Paragraphs>12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Интернет зависимость. Методы борьбы. Комплексы и методы их устранения.</vt:lpstr>
      <vt:lpstr>Что такое интернет зависимость? И его признаки.</vt:lpstr>
      <vt:lpstr>Причины проявления интернет зависимости</vt:lpstr>
      <vt:lpstr>Презентация PowerPoint</vt:lpstr>
      <vt:lpstr>Методы борьбы.</vt:lpstr>
      <vt:lpstr>Процент интернет зависимых в России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 зависимость. Методы борьбы. Комплексы и методы их устранения.</dc:title>
  <dc:creator>123</dc:creator>
  <cp:lastModifiedBy>123</cp:lastModifiedBy>
  <cp:revision>7</cp:revision>
  <dcterms:created xsi:type="dcterms:W3CDTF">2025-10-27T10:40:01Z</dcterms:created>
  <dcterms:modified xsi:type="dcterms:W3CDTF">2025-10-27T11:54:20Z</dcterms:modified>
</cp:coreProperties>
</file>